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5" r:id="rId4"/>
    <p:sldId id="263" r:id="rId5"/>
    <p:sldId id="264" r:id="rId6"/>
    <p:sldId id="268" r:id="rId7"/>
    <p:sldId id="269" r:id="rId8"/>
    <p:sldId id="267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9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B878C1D6-D128-4DF8-BED6-7C8D537446AC}"/>
              </a:ext>
            </a:extLst>
          </p:cNvPr>
          <p:cNvSpPr txBox="1">
            <a:spLocks/>
          </p:cNvSpPr>
          <p:nvPr userDrawn="1"/>
        </p:nvSpPr>
        <p:spPr>
          <a:xfrm>
            <a:off x="0" y="257970"/>
            <a:ext cx="12192000" cy="102552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Copperplate Gothic Bold" panose="020E0705020206020404" pitchFamily="34" charset="0"/>
              </a:rPr>
              <a:t>2022 </a:t>
            </a:r>
            <a:r>
              <a:rPr lang="en-US" sz="4400" dirty="0">
                <a:latin typeface="Copperplate Gothic Bold" panose="020E0705020206020404" pitchFamily="34" charset="0"/>
              </a:rPr>
              <a:t>MVMS Girls Lacrosse Team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0CE49-AB98-4E4E-9D49-AE6584AD14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940194"/>
            <a:ext cx="12192000" cy="881064"/>
          </a:xfrm>
          <a:solidFill>
            <a:schemeClr val="bg1"/>
          </a:solidFill>
        </p:spPr>
        <p:txBody>
          <a:bodyPr anchor="b"/>
          <a:lstStyle>
            <a:lvl1pPr algn="ctr">
              <a:defRPr sz="6000" b="1">
                <a:solidFill>
                  <a:srgbClr val="9A0000"/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1D56A-8379-4F9B-AC60-5BD99FF0E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49424"/>
            <a:ext cx="12192000" cy="908052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rgbClr val="9A0000"/>
                </a:solidFill>
                <a:latin typeface="Lucida Handwriting" panose="03010101010101010101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F67F06-13CC-4D19-AAF8-021B3AD6DA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86659" y="2782649"/>
            <a:ext cx="4033080" cy="39559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809B5A-19BA-4D1A-A6CF-01F212037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685"/>
          <a:stretch/>
        </p:blipFill>
        <p:spPr>
          <a:xfrm>
            <a:off x="6672263" y="2820643"/>
            <a:ext cx="2938463" cy="391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5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81B0F6-EBBB-415F-BB44-4CF49982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424E2-0800-4B0F-BF90-8B29DB6A2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1F9B9-DB70-4DE1-80BF-781C0AAFF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DF077-CE7D-4DD4-BB94-648197488C68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83CA1-1FEB-4979-B3F5-834123DE8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4363C-FE33-4F9D-9D72-AC0390D84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DE998-C6CE-4A44-9160-DFA20340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944E-0EA7-4B66-8061-5921274D63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Captain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58BE4-8DCE-4086-A151-CC71FDFD94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Mia </a:t>
            </a:r>
            <a:r>
              <a:rPr lang="en-US" dirty="0" smtClean="0"/>
              <a:t>Brissette </a:t>
            </a:r>
            <a:r>
              <a:rPr lang="en-US" sz="3600" dirty="0" smtClean="0"/>
              <a:t>22g 6a 58g.b</a:t>
            </a:r>
            <a:r>
              <a:rPr lang="en-US" sz="3600" dirty="0"/>
              <a:t>. </a:t>
            </a:r>
            <a:r>
              <a:rPr lang="en-US" sz="3600" dirty="0" smtClean="0"/>
              <a:t>57d.w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6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0DF2-C242-4D83-8D6D-15942F5B4B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Coaches Award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4C44D-23A2-4DC1-B155-E0A7C09B7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Ari </a:t>
            </a:r>
            <a:r>
              <a:rPr lang="en-US" dirty="0" err="1" smtClean="0"/>
              <a:t>Winterburn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0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CADB8-0F0B-4C10-A952-7C7742639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Captain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11318-4808-4AC2-B2DC-A9DF6F32E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21258"/>
            <a:ext cx="12192000" cy="843565"/>
          </a:xfrm>
        </p:spPr>
        <p:txBody>
          <a:bodyPr/>
          <a:lstStyle/>
          <a:p>
            <a:r>
              <a:rPr lang="en-US" dirty="0" smtClean="0"/>
              <a:t>Gabby </a:t>
            </a:r>
            <a:r>
              <a:rPr lang="en-US" dirty="0" err="1" smtClean="0"/>
              <a:t>Millas</a:t>
            </a:r>
            <a:r>
              <a:rPr lang="en-US" dirty="0" smtClean="0"/>
              <a:t> </a:t>
            </a:r>
            <a:r>
              <a:rPr lang="en-US" sz="3600" dirty="0"/>
              <a:t>3</a:t>
            </a:r>
            <a:r>
              <a:rPr lang="en-US" sz="3600" dirty="0" smtClean="0"/>
              <a:t>g 2a 28g.b</a:t>
            </a:r>
            <a:r>
              <a:rPr lang="en-US" sz="3600" dirty="0"/>
              <a:t>. 8</a:t>
            </a:r>
            <a:r>
              <a:rPr lang="en-US" sz="3600" dirty="0" smtClean="0"/>
              <a:t>d.w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9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F4BA-0526-4C14-BB70-EF047B2B7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Rookie of the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1B6F5D-55B9-447B-92BF-C3CDBCA0A7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Evie </a:t>
            </a:r>
            <a:r>
              <a:rPr lang="en-US" dirty="0" smtClean="0"/>
              <a:t>Eaton </a:t>
            </a:r>
            <a:r>
              <a:rPr lang="en-US" sz="3600" dirty="0" smtClean="0"/>
              <a:t>24g 9a 39g.b.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1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DBD6-C1E7-4FDD-A48B-F209AB6E44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Defensive Player of the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3C78FF-F466-4FC4-AF3E-5140CEEC5E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Neave </a:t>
            </a:r>
            <a:r>
              <a:rPr lang="en-US" dirty="0" err="1" smtClean="0"/>
              <a:t>Revaz</a:t>
            </a:r>
            <a:r>
              <a:rPr lang="en-US" dirty="0" smtClean="0"/>
              <a:t> </a:t>
            </a:r>
            <a:r>
              <a:rPr lang="en-US" sz="3600" dirty="0" smtClean="0"/>
              <a:t>9</a:t>
            </a:r>
            <a:r>
              <a:rPr lang="en-US" sz="3600" dirty="0" smtClean="0"/>
              <a:t>g 1a 37g.b</a:t>
            </a:r>
            <a:r>
              <a:rPr lang="en-US" sz="3600" dirty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612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5B2A-D1FC-48D0-83A6-2D8050E19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Offensive Player of the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29348-CB69-4C33-AE75-3232CAA2C8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Syd</a:t>
            </a:r>
            <a:r>
              <a:rPr lang="en-US" dirty="0" smtClean="0"/>
              <a:t>ney Lavoie  </a:t>
            </a:r>
            <a:r>
              <a:rPr lang="en-US" sz="3200" dirty="0" smtClean="0"/>
              <a:t>23g 10a 53g.b. 43d.w.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747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Offensive Player of the Year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Trinity Lunn </a:t>
            </a:r>
            <a:r>
              <a:rPr lang="en-US" sz="3600" dirty="0" smtClean="0"/>
              <a:t>24g 11a 42g.b.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439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Offensive Player of the Year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Aaliyah Gooden </a:t>
            </a:r>
            <a:r>
              <a:rPr lang="en-US" sz="3200" dirty="0" smtClean="0"/>
              <a:t>28g 11a 39g.b</a:t>
            </a:r>
            <a:r>
              <a:rPr lang="en-US" sz="3200" dirty="0"/>
              <a:t>. 7</a:t>
            </a:r>
            <a:r>
              <a:rPr lang="en-US" sz="3200" dirty="0" smtClean="0"/>
              <a:t>d.w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7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5DA60-F0B7-4C00-8C5F-D4C3F3F19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Improved Player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10788-C73D-4C12-9367-AAD5AFCB06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Caitlin Powles 100 SAVES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6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6878-5532-4858-A562-5A897B541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Heart o</a:t>
            </a:r>
            <a:r>
              <a:rPr lang="en-US" dirty="0" smtClean="0"/>
              <a:t>f the Lion Award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4A0BD-9D08-462B-BADC-234213A1A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Mckinley</a:t>
            </a:r>
            <a:r>
              <a:rPr lang="en-US" dirty="0" smtClean="0"/>
              <a:t> </a:t>
            </a:r>
            <a:r>
              <a:rPr lang="en-US" dirty="0" smtClean="0"/>
              <a:t>Sullivan </a:t>
            </a:r>
            <a:r>
              <a:rPr lang="en-US" sz="3600" dirty="0" smtClean="0"/>
              <a:t>2g 1a 14g.b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8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98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Copperplate Gothic Bold</vt:lpstr>
      <vt:lpstr>Lucida Handwriting</vt:lpstr>
      <vt:lpstr>Office Theme</vt:lpstr>
      <vt:lpstr>Captain</vt:lpstr>
      <vt:lpstr>Captain</vt:lpstr>
      <vt:lpstr>Rookie of the Year</vt:lpstr>
      <vt:lpstr>Defensive Player of the Year</vt:lpstr>
      <vt:lpstr>Offensive Player of the Year</vt:lpstr>
      <vt:lpstr>Offensive Player of the Year</vt:lpstr>
      <vt:lpstr>Offensive Player of the Year</vt:lpstr>
      <vt:lpstr>Most Improved Player</vt:lpstr>
      <vt:lpstr>Heart of the Lion Award</vt:lpstr>
      <vt:lpstr>Coaches Award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Captain</dc:title>
  <dc:creator>Fisher, Jennifer (Manchester)</dc:creator>
  <cp:lastModifiedBy>Lunn, Timothy</cp:lastModifiedBy>
  <cp:revision>14</cp:revision>
  <dcterms:created xsi:type="dcterms:W3CDTF">2021-05-26T04:06:37Z</dcterms:created>
  <dcterms:modified xsi:type="dcterms:W3CDTF">2022-06-06T13:30:18Z</dcterms:modified>
</cp:coreProperties>
</file>